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Poppins Light" panose="00000400000000000000" pitchFamily="2" charset="0"/>
      <p:regular r:id="rId9"/>
    </p:embeddedFont>
    <p:embeddedFont>
      <p:font typeface="Roboto Light" panose="020000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86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99792"/>
            <a:ext cx="117274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 Lab Project: Static &amp; Transient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Faizan Munir | ME 1900 | Mechanical Engineering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Instructor: Engr Affan Ahmed Khan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FECF7-4F1D-BC9F-838E-4F719FF31DB2}"/>
              </a:ext>
            </a:extLst>
          </p:cNvPr>
          <p:cNvSpPr txBox="1"/>
          <p:nvPr/>
        </p:nvSpPr>
        <p:spPr>
          <a:xfrm>
            <a:off x="12899571" y="7739743"/>
            <a:ext cx="1600200" cy="4455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39" y="483156"/>
            <a:ext cx="7235547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&amp; Material Properties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4839" y="1646992"/>
            <a:ext cx="4349829" cy="1860947"/>
          </a:xfrm>
          <a:prstGeom prst="roundRect">
            <a:avLst>
              <a:gd name="adj" fmla="val 5896"/>
            </a:avLst>
          </a:prstGeom>
          <a:solidFill>
            <a:srgbClr val="05050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14839" y="1624132"/>
            <a:ext cx="4349829" cy="91440"/>
          </a:xfrm>
          <a:prstGeom prst="roundRect">
            <a:avLst>
              <a:gd name="adj" fmla="val 80702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26209" y="1383506"/>
            <a:ext cx="527090" cy="527090"/>
          </a:xfrm>
          <a:prstGeom prst="roundRect">
            <a:avLst>
              <a:gd name="adj" fmla="val 173481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684324" y="1515308"/>
            <a:ext cx="21074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813316" y="2086213"/>
            <a:ext cx="2196227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13316" y="2466142"/>
            <a:ext cx="3952875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report details Static Structural and Transient Structural analyses on a pentagon-based 3D extruded geometry.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5140285" y="1646992"/>
            <a:ext cx="4349829" cy="1860947"/>
          </a:xfrm>
          <a:prstGeom prst="roundRect">
            <a:avLst>
              <a:gd name="adj" fmla="val 5896"/>
            </a:avLst>
          </a:prstGeom>
          <a:solidFill>
            <a:srgbClr val="05050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140285" y="1624132"/>
            <a:ext cx="4349829" cy="91440"/>
          </a:xfrm>
          <a:prstGeom prst="roundRect">
            <a:avLst>
              <a:gd name="adj" fmla="val 80702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051655" y="1383506"/>
            <a:ext cx="527090" cy="527090"/>
          </a:xfrm>
          <a:prstGeom prst="roundRect">
            <a:avLst>
              <a:gd name="adj" fmla="val 173481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209770" y="1515308"/>
            <a:ext cx="21074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5338762" y="2086213"/>
            <a:ext cx="2196227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Purpose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38762" y="2466142"/>
            <a:ext cx="3952875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 observe the structure's response to static and time-dependent varying loads.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9665732" y="1646992"/>
            <a:ext cx="4349829" cy="1860947"/>
          </a:xfrm>
          <a:prstGeom prst="roundRect">
            <a:avLst>
              <a:gd name="adj" fmla="val 5896"/>
            </a:avLst>
          </a:prstGeom>
          <a:solidFill>
            <a:srgbClr val="05050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65732" y="1624132"/>
            <a:ext cx="4349829" cy="91440"/>
          </a:xfrm>
          <a:prstGeom prst="roundRect">
            <a:avLst>
              <a:gd name="adj" fmla="val 80702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577102" y="1383506"/>
            <a:ext cx="527090" cy="527090"/>
          </a:xfrm>
          <a:prstGeom prst="roundRect">
            <a:avLst>
              <a:gd name="adj" fmla="val 173481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735217" y="1515308"/>
            <a:ext cx="21074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9864209" y="2086213"/>
            <a:ext cx="2196227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Material: ME-1900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9864209" y="2466142"/>
            <a:ext cx="3952875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Young's Modulus: 19000 MPaPoisson's Ratio: 0.28Density: 7850 kg/m³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663468" y="3727729"/>
            <a:ext cx="288119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Material Properties (Static)</a:t>
            </a:r>
            <a:endParaRPr lang="en-US" sz="17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39" y="4165044"/>
            <a:ext cx="6416040" cy="3573780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7537133" y="3758702"/>
            <a:ext cx="3263027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Material Properties (Transient)</a:t>
            </a:r>
            <a:endParaRPr lang="en-US" sz="1700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133" y="4157424"/>
            <a:ext cx="6431280" cy="35890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FC3EE7-D30D-238E-5EC6-592576BE11ED}"/>
              </a:ext>
            </a:extLst>
          </p:cNvPr>
          <p:cNvSpPr txBox="1"/>
          <p:nvPr/>
        </p:nvSpPr>
        <p:spPr>
          <a:xfrm>
            <a:off x="12823371" y="7746444"/>
            <a:ext cx="180702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323" y="530543"/>
            <a:ext cx="7200186" cy="603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Geometry Creation &amp; Meshing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5323" y="1519476"/>
            <a:ext cx="13279755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pentagon shape was sketched on the XY-plane and extruded to a depth of 0.09 m. ANSYS automatically generated a mesh using default controls, including Hex20/Wedge elements.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993583" y="2353985"/>
            <a:ext cx="182082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Sketch (Static)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73767" y="2353985"/>
            <a:ext cx="1820823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Extruded Body (Static)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753951" y="2353985"/>
            <a:ext cx="1820823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Sketch (Transient)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2134136" y="2353985"/>
            <a:ext cx="182094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Extruded Body (Transient)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75323" y="3366849"/>
            <a:ext cx="249066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Mesh Metrics (Static)</a:t>
            </a:r>
            <a:endParaRPr lang="en-US" sz="18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3" y="3885367"/>
            <a:ext cx="6385560" cy="359664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58207" y="3366849"/>
            <a:ext cx="290988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Mesh Metrics (Transient)</a:t>
            </a:r>
            <a:endParaRPr lang="en-US" sz="1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207" y="3885367"/>
            <a:ext cx="6404491" cy="3614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4961D4-015D-FE6B-6B1C-E96BBBF90D84}"/>
              </a:ext>
            </a:extLst>
          </p:cNvPr>
          <p:cNvSpPr txBox="1"/>
          <p:nvPr/>
        </p:nvSpPr>
        <p:spPr>
          <a:xfrm>
            <a:off x="12866914" y="7750629"/>
            <a:ext cx="1665515" cy="4789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435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Static Structural Analysis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6861691" cy="1125974"/>
          </a:xfrm>
          <a:prstGeom prst="roundRect">
            <a:avLst>
              <a:gd name="adj" fmla="val 6497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595" y="892969"/>
            <a:ext cx="60960" cy="1125974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71143" y="1021556"/>
            <a:ext cx="146732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Boundary Conditions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1143" y="1266706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Fixed Support on one face.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571143" y="1487805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Remote Force of 2040 N applied on opposite face (ramped).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71874" y="892969"/>
            <a:ext cx="6861691" cy="1125974"/>
          </a:xfrm>
          <a:prstGeom prst="roundRect">
            <a:avLst>
              <a:gd name="adj" fmla="val 6497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56634" y="892969"/>
            <a:ext cx="60960" cy="1125974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546181" y="102155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Static Results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546181" y="1266706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Equivalent (von-Mises) stress distribution obtained.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7546181" y="1487805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Maximum stress visible on the loaded face region.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546181" y="1708904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Convergence not achieved due to large relative change (approx. 19%).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2259806"/>
            <a:ext cx="149947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Fixed Support (Static)</a:t>
            </a:r>
            <a:endParaRPr lang="en-US" sz="11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397" y="2564488"/>
            <a:ext cx="4572000" cy="252004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461171" y="2259806"/>
            <a:ext cx="152626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Remote Force (Static)</a:t>
            </a:r>
            <a:endParaRPr lang="en-US" sz="11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302" y="2590556"/>
            <a:ext cx="4572000" cy="251107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382607" y="5328812"/>
            <a:ext cx="173188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Equivalent Stress (Static)</a:t>
            </a:r>
            <a:endParaRPr lang="en-US" sz="110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397" y="5630076"/>
            <a:ext cx="4572000" cy="248794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387114" y="5328811"/>
            <a:ext cx="180260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Convergence Plot (Static)</a:t>
            </a:r>
            <a:endParaRPr lang="en-US" sz="11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960" y="5639044"/>
            <a:ext cx="4572000" cy="25435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63351F-069F-ED65-E4E3-24966C25053E}"/>
              </a:ext>
            </a:extLst>
          </p:cNvPr>
          <p:cNvSpPr txBox="1"/>
          <p:nvPr/>
        </p:nvSpPr>
        <p:spPr>
          <a:xfrm>
            <a:off x="12919003" y="7778187"/>
            <a:ext cx="1630373" cy="339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928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Transient Structural Analysis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4536638" cy="340162"/>
          </a:xfrm>
          <a:prstGeom prst="roundRect">
            <a:avLst>
              <a:gd name="adj" fmla="val 48011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580084" y="95666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10183" y="1346478"/>
            <a:ext cx="146732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Boundary Conditions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0183" y="1591628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Fixed Support on one face. Five Remote Forces (285 N each) on five different faces.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5046821" y="892969"/>
            <a:ext cx="4536638" cy="340162"/>
          </a:xfrm>
          <a:prstGeom prst="roundRect">
            <a:avLst>
              <a:gd name="adj" fmla="val 48011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30070" y="95666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160169" y="13464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Analysis Settings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160169" y="1591628"/>
            <a:ext cx="43099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Step end time: 1.0 s. Initial time step: 0.2 s. Auto time stepping: ON. Loads follow a triangular ramp-up/ramp-down.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9696807" y="892969"/>
            <a:ext cx="4536638" cy="340162"/>
          </a:xfrm>
          <a:prstGeom prst="roundRect">
            <a:avLst>
              <a:gd name="adj" fmla="val 48011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1880056" y="95666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9810155" y="13464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Transient Results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9810155" y="1591628"/>
            <a:ext cx="43099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Time-based equivalent stress distribution. Max stress: 3.0855e5 Pa at t ≈ 0.21 s, then decreases.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3144" y="2067282"/>
            <a:ext cx="17459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Fixed Support (Transient)</a:t>
            </a:r>
            <a:endParaRPr lang="en-US" sz="11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60" y="2505441"/>
            <a:ext cx="4538953" cy="2478719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385923" y="2171908"/>
            <a:ext cx="242423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Multiple Remote Forces (Transient)</a:t>
            </a:r>
            <a:endParaRPr lang="en-US" sz="11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222" y="2460799"/>
            <a:ext cx="4535424" cy="252392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393143" y="5309742"/>
            <a:ext cx="253531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Analysis Settings + Load Time Graph</a:t>
            </a:r>
            <a:endParaRPr lang="en-US" sz="11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060" y="5608686"/>
            <a:ext cx="4543876" cy="2548872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7385923" y="5309742"/>
            <a:ext cx="19782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Equivalent Stress (Transient)</a:t>
            </a:r>
            <a:endParaRPr lang="en-US" sz="11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222" y="5608686"/>
            <a:ext cx="4535424" cy="25239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E42498-3CB8-7DBF-5E9A-BF69BF2E3BD4}"/>
              </a:ext>
            </a:extLst>
          </p:cNvPr>
          <p:cNvSpPr txBox="1"/>
          <p:nvPr/>
        </p:nvSpPr>
        <p:spPr>
          <a:xfrm>
            <a:off x="12877800" y="7763274"/>
            <a:ext cx="162197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919163"/>
            <a:ext cx="7046714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Observations &amp; Conclusion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9140" y="1895713"/>
            <a:ext cx="6470452" cy="2076569"/>
          </a:xfrm>
          <a:prstGeom prst="roundRect">
            <a:avLst>
              <a:gd name="adj" fmla="val 42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57858" y="2114431"/>
            <a:ext cx="633532" cy="633532"/>
          </a:xfrm>
          <a:prstGeom prst="roundRect">
            <a:avLst>
              <a:gd name="adj" fmla="val 14431924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046" y="2288619"/>
            <a:ext cx="285036" cy="2850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7858" y="2959060"/>
            <a:ext cx="28714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Stress Concentrations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7858" y="3415665"/>
            <a:ext cx="603301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Consistent with applied load faces in both analyses.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0689" y="1895713"/>
            <a:ext cx="6470571" cy="2076569"/>
          </a:xfrm>
          <a:prstGeom prst="roundRect">
            <a:avLst>
              <a:gd name="adj" fmla="val 42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639407" y="2114431"/>
            <a:ext cx="633532" cy="633532"/>
          </a:xfrm>
          <a:prstGeom prst="roundRect">
            <a:avLst>
              <a:gd name="adj" fmla="val 14431924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3596" y="2288619"/>
            <a:ext cx="285036" cy="2850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9407" y="2959060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Dynamic Response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39407" y="3415665"/>
            <a:ext cx="6033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Transient analysis showed dynamic response to varying loads.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39140" y="4183380"/>
            <a:ext cx="6470452" cy="2076569"/>
          </a:xfrm>
          <a:prstGeom prst="roundRect">
            <a:avLst>
              <a:gd name="adj" fmla="val 42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57858" y="4402098"/>
            <a:ext cx="633532" cy="633532"/>
          </a:xfrm>
          <a:prstGeom prst="roundRect">
            <a:avLst>
              <a:gd name="adj" fmla="val 14431924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046" y="4576286"/>
            <a:ext cx="285036" cy="2850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57858" y="5246727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Mesh Quality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57858" y="5703332"/>
            <a:ext cx="603301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Acceptable for student version settings.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0689" y="4183380"/>
            <a:ext cx="6470571" cy="2076569"/>
          </a:xfrm>
          <a:prstGeom prst="roundRect">
            <a:avLst>
              <a:gd name="adj" fmla="val 42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639407" y="4402098"/>
            <a:ext cx="633532" cy="633532"/>
          </a:xfrm>
          <a:prstGeom prst="roundRect">
            <a:avLst>
              <a:gd name="adj" fmla="val 14431924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3596" y="4576286"/>
            <a:ext cx="285036" cy="2850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9407" y="5246727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Successful Analyses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39407" y="5703332"/>
            <a:ext cx="6033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Both static and transient analyses were successfully performed.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1055846" y="6735008"/>
            <a:ext cx="1283541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object behaves predictably under both constant and time-varying loads.</a:t>
            </a:r>
            <a:endParaRPr lang="en-US" sz="1650" dirty="0"/>
          </a:p>
        </p:txBody>
      </p:sp>
      <p:sp>
        <p:nvSpPr>
          <p:cNvPr id="24" name="Shape 18"/>
          <p:cNvSpPr/>
          <p:nvPr/>
        </p:nvSpPr>
        <p:spPr>
          <a:xfrm>
            <a:off x="739140" y="6497479"/>
            <a:ext cx="22860" cy="812959"/>
          </a:xfrm>
          <a:prstGeom prst="rect">
            <a:avLst/>
          </a:prstGeom>
          <a:solidFill>
            <a:srgbClr val="F2F2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2C053-C1D1-9F3B-5573-5E3AFD284778}"/>
              </a:ext>
            </a:extLst>
          </p:cNvPr>
          <p:cNvSpPr txBox="1"/>
          <p:nvPr/>
        </p:nvSpPr>
        <p:spPr>
          <a:xfrm>
            <a:off x="12779829" y="7815943"/>
            <a:ext cx="17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3001A7-B7BA-06DE-C738-17300CEC2021}"/>
              </a:ext>
            </a:extLst>
          </p:cNvPr>
          <p:cNvSpPr txBox="1"/>
          <p:nvPr/>
        </p:nvSpPr>
        <p:spPr>
          <a:xfrm>
            <a:off x="12616542" y="7779901"/>
            <a:ext cx="192677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386</Words>
  <Application>Microsoft Office PowerPoint</Application>
  <PresentationFormat>Custom</PresentationFormat>
  <Paragraphs>65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Poppins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Faizan Munir</cp:lastModifiedBy>
  <cp:revision>3</cp:revision>
  <dcterms:created xsi:type="dcterms:W3CDTF">2025-11-29T19:19:41Z</dcterms:created>
  <dcterms:modified xsi:type="dcterms:W3CDTF">2025-11-29T20:23:49Z</dcterms:modified>
</cp:coreProperties>
</file>